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60" d="100"/>
          <a:sy n="60" d="100"/>
        </p:scale>
        <p:origin x="1050" y="7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8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2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97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4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9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96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8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1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64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20D3-8C00-4187-BB30-DB161D57CE3E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0BC7-8F04-4324-AF17-983D1BA0C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6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4" t="16234" r="33978" b="19751"/>
          <a:stretch/>
        </p:blipFill>
        <p:spPr bwMode="auto">
          <a:xfrm>
            <a:off x="1043141" y="95422"/>
            <a:ext cx="4657944" cy="6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6488265" y="677528"/>
            <a:ext cx="5061516" cy="54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02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Pánek</dc:creator>
  <cp:lastModifiedBy>Martin Pánek</cp:lastModifiedBy>
  <cp:revision>1</cp:revision>
  <dcterms:created xsi:type="dcterms:W3CDTF">2023-11-30T18:54:24Z</dcterms:created>
  <dcterms:modified xsi:type="dcterms:W3CDTF">2023-11-30T18:56:03Z</dcterms:modified>
</cp:coreProperties>
</file>